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00C8-08DB-47B9-AABA-2307AE5DF566}" type="datetimeFigureOut">
              <a:rPr lang="pt-BR" smtClean="0"/>
              <a:t>25/10/2016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3AC34-6212-484C-AA20-C62223D6BE7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071670" y="17482"/>
            <a:ext cx="542199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3600" b="1" i="1" dirty="0" smtClean="0"/>
              <a:t>Pagamentos  recursos ALESC</a:t>
            </a:r>
            <a:endParaRPr lang="pt-BR" sz="36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641" y="571480"/>
            <a:ext cx="851351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071670" y="17482"/>
            <a:ext cx="542199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3600" b="1" i="1" dirty="0" smtClean="0"/>
              <a:t>Pagamentos  recursos ALESC</a:t>
            </a:r>
            <a:endParaRPr lang="pt-BR" sz="3600" b="1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9618" y="733424"/>
            <a:ext cx="7220034" cy="5981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souzafa</dc:creator>
  <cp:lastModifiedBy>souzafa</cp:lastModifiedBy>
  <cp:revision>11</cp:revision>
  <dcterms:created xsi:type="dcterms:W3CDTF">2016-10-25T20:15:43Z</dcterms:created>
  <dcterms:modified xsi:type="dcterms:W3CDTF">2016-10-25T22:05:01Z</dcterms:modified>
</cp:coreProperties>
</file>